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EB Garamon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BGaramond-bold.fntdata"/><Relationship Id="rId12" Type="http://schemas.openxmlformats.org/officeDocument/2006/relationships/slide" Target="slides/slide7.xml"/><Relationship Id="rId56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5.jp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